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e0dfa0a4_0_55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e0dfa0a4_0_5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FIRST </a:t>
            </a: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IDEA + CRAZY IDEA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 rot="-4425">
            <a:off x="379371" y="1325987"/>
            <a:ext cx="10021808" cy="2763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First Ideas</a:t>
            </a:r>
            <a:endParaRPr b="1" sz="12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000000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What are the first ideas that come to the minds of individuals on the team?</a:t>
            </a:r>
            <a:endParaRPr b="1" sz="9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7" name="Google Shape;57;p13"/>
          <p:cNvSpPr txBox="1"/>
          <p:nvPr/>
        </p:nvSpPr>
        <p:spPr>
          <a:xfrm rot="-4425">
            <a:off x="379371" y="4268061"/>
            <a:ext cx="10021808" cy="27624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Crazy Ideas</a:t>
            </a:r>
            <a:endParaRPr b="1" sz="12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" sz="900">
                <a:solidFill>
                  <a:srgbClr val="000000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What are the crazy ideas that come to the minds of individuals on the team?</a:t>
            </a:r>
            <a:endParaRPr b="1" sz="9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000000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